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77" r:id="rId4"/>
    <p:sldId id="278" r:id="rId5"/>
    <p:sldId id="256" r:id="rId6"/>
    <p:sldId id="275" r:id="rId7"/>
    <p:sldId id="257" r:id="rId8"/>
    <p:sldId id="258" r:id="rId9"/>
    <p:sldId id="259" r:id="rId10"/>
    <p:sldId id="260" r:id="rId11"/>
    <p:sldId id="272" r:id="rId12"/>
    <p:sldId id="274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80" r:id="rId24"/>
    <p:sldId id="271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6690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281D-C418-402C-9EAC-3A08B5C861FE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8B88D-67AC-4B32-9E7C-5E90E45DC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3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90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1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4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64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49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7282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96540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9131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89087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38057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200" cy="179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2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17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9186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07995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270529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03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04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7972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53371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75392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88615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7669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426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200" cy="179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srgbClr val="FFFFFF"/>
                </a:solidFill>
              </a:rPr>
              <a:pPr/>
              <a:t>‹#›</a:t>
            </a:fld>
            <a:endParaRPr lang="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99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56079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46933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9043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8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4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89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8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26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15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272F-6F12-499B-B034-583AF03BDAF1}" type="datetimeFigureOut">
              <a:rPr lang="ru-RU" smtClean="0"/>
              <a:t>18.01.2018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8432-40CB-4DAC-9B90-FA11BF2E3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68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ru" sz="1000" kern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ru" sz="1000" kern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230023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ru" sz="1000" kern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ru" sz="1000" kern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740573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510450" y="116632"/>
            <a:ext cx="8123100" cy="37741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ru-RU" sz="36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Инновационные методы и технологии КЭО </a:t>
            </a:r>
            <a:endParaRPr lang="ru-RU" sz="3600" kern="0"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ru-RU" sz="36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Управление ИТ-проектами для КЭО </a:t>
            </a:r>
            <a:endParaRPr lang="ru-RU" sz="3600" kern="0"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ru-RU" sz="36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Проектирование и разработка ЭОР </a:t>
            </a:r>
            <a:endParaRPr lang="ru" sz="36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510450" y="4218840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ru-RU" sz="2400" kern="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Демонстрационный о</a:t>
            </a:r>
            <a:r>
              <a:rPr lang="ru" sz="2400" kern="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тчёт по 1 курсу обучения</a:t>
            </a:r>
            <a:endParaRPr lang="ru" sz="24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4489100" y="6184800"/>
            <a:ext cx="4331372" cy="6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ru" sz="1400" kern="0" dirty="0">
                <a:solidFill>
                  <a:srgbClr val="F3F3F3"/>
                </a:solidFill>
                <a:cs typeface="Arial"/>
                <a:sym typeface="Arial"/>
              </a:rPr>
              <a:t>Студент </a:t>
            </a:r>
            <a:r>
              <a:rPr lang="ru" sz="1400" kern="0" dirty="0" smtClean="0">
                <a:solidFill>
                  <a:srgbClr val="F3F3F3"/>
                </a:solidFill>
                <a:cs typeface="Arial"/>
                <a:sym typeface="Arial"/>
              </a:rPr>
              <a:t>1 </a:t>
            </a:r>
            <a:r>
              <a:rPr lang="ru" sz="1400" kern="0" dirty="0">
                <a:solidFill>
                  <a:srgbClr val="F3F3F3"/>
                </a:solidFill>
                <a:cs typeface="Arial"/>
                <a:sym typeface="Arial"/>
              </a:rPr>
              <a:t>курса </a:t>
            </a:r>
            <a:r>
              <a:rPr lang="ru" sz="1400" kern="0" dirty="0" smtClean="0">
                <a:solidFill>
                  <a:srgbClr val="F3F3F3"/>
                </a:solidFill>
                <a:cs typeface="Arial"/>
                <a:sym typeface="Arial"/>
              </a:rPr>
              <a:t>Сугоровский Антон Васильевич</a:t>
            </a:r>
            <a:endParaRPr lang="ru" sz="1400" kern="0" dirty="0">
              <a:solidFill>
                <a:srgbClr val="F3F3F3"/>
              </a:solidFill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510450" y="6184800"/>
            <a:ext cx="4657500" cy="6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1400" kern="0">
              <a:solidFill>
                <a:srgbClr val="F3F3F3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7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pc\Pictures\м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5"/>
            <a:ext cx="8409880" cy="472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Pictures\елайбрар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8" y="1124744"/>
            <a:ext cx="8745511" cy="49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c\Pictures\регистрация на cyberleninka.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8" y="1196755"/>
            <a:ext cx="8521799" cy="47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c\Pictures\обучение github1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634644" cy="43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c\Pictures\обучение githu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3" y="1196755"/>
            <a:ext cx="9025855" cy="45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c\Pictures\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8" y="1052741"/>
            <a:ext cx="8593807" cy="483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c\Pictures\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9" y="980728"/>
            <a:ext cx="8939033" cy="50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Pictures\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" y="1052736"/>
            <a:ext cx="8554803" cy="48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c\Pictures\м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" y="1009645"/>
            <a:ext cx="8785859" cy="49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Pictures\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24744"/>
            <a:ext cx="8554803" cy="48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Цель</a:t>
            </a:r>
            <a:r>
              <a:rPr lang="ru" sz="24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получить знания и практический опыт в рамках преподаваемых дисциплин</a:t>
            </a:r>
            <a:r>
              <a:rPr lang="ru" sz="240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ru" sz="24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8490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Pictures\м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" y="764704"/>
            <a:ext cx="9093449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Pictures\м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78"/>
            <a:ext cx="5249520" cy="65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c\Pictures\м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80572" y="1420156"/>
            <a:ext cx="6416756" cy="39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63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pc\Pictures\сертификат stepi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0584"/>
            <a:ext cx="7258190" cy="50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72014" y="5805264"/>
            <a:ext cx="8048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00000"/>
              </a:lnSpc>
              <a:spcAft>
                <a:spcPts val="0"/>
              </a:spcAft>
              <a:buClr>
                <a:srgbClr val="333333"/>
              </a:buClr>
              <a:buFont typeface="Arial"/>
              <a:buChar char="●"/>
            </a:pPr>
            <a:r>
              <a:rPr lang="ru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Адрес в портфолио</a:t>
            </a:r>
            <a:r>
              <a:rPr lang="ru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https://github.com/555Anton/magistratura-Gercena</a:t>
            </a:r>
            <a:r>
              <a:rPr lang="ru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ru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02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pc\Pictures\Пример выполнения задани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7689"/>
            <a:ext cx="8320898" cy="540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6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Pictures\м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1"/>
            <a:ext cx="8798734" cy="49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9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Pictures\ГитХаб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" y="404664"/>
            <a:ext cx="8698816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Pictures\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" y="980729"/>
            <a:ext cx="8737823" cy="49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Pictures\м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" y="908725"/>
            <a:ext cx="8665815" cy="48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Pictures\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" y="1196752"/>
            <a:ext cx="8873588" cy="498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pc\Pictures\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6" y="908720"/>
            <a:ext cx="8682879" cy="48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521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44</Words>
  <Application>Microsoft Office PowerPoint</Application>
  <PresentationFormat>Экран (4:3)</PresentationFormat>
  <Paragraphs>9</Paragraphs>
  <Slides>22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25" baseType="lpstr">
      <vt:lpstr>Тема Office</vt:lpstr>
      <vt:lpstr>spearmint</vt:lpstr>
      <vt:lpstr>1_spearmint</vt:lpstr>
      <vt:lpstr>Презентация PowerPoint</vt:lpstr>
      <vt:lpstr>Цель:  получить знания и практический опыт в рамках преподаваемых дисциплин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</dc:creator>
  <cp:lastModifiedBy>pc</cp:lastModifiedBy>
  <cp:revision>10</cp:revision>
  <dcterms:created xsi:type="dcterms:W3CDTF">2018-01-17T08:42:28Z</dcterms:created>
  <dcterms:modified xsi:type="dcterms:W3CDTF">2018-01-18T09:32:58Z</dcterms:modified>
</cp:coreProperties>
</file>